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E1AD0C-BE80-4F3C-AC41-B377EC096EC0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E37042-F34D-460A-8242-A4898C640A7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is5szS4snKAhWHlA8KHZQuDCYQjRwIBw&amp;url=http%3A%2F%2Fwww.google.nl%2Furl%3Fsa%3Di%26rct%3Dj%26q%3D%26esrc%3Ds%26source%3Dimages%26cd%3D%26cad%3Drja%26uact%3D8%26ved%3D0ahUKEwis5szS4snKAhWHlA8KHZQuDCYQjRwIBw%26url%3Dhttp%253A%252F%252Fwww.geursenproducties.com%252F%253Fp%253D1445%26psig%3DAFQjCNHAPhcQ90Fi63VmHBpPLWCAyuxhsw%26ust%3D1453976477560923&amp;psig=AFQjCNHAPhcQ90Fi63VmHBpPLWCAyuxhsw&amp;ust=14539764775609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source=images&amp;cd=&amp;cad=rja&amp;uact=8&amp;ved=0ahUKEwiXq_jm7snKAhUBRg8KHb5bCbQQjRwIBw&amp;url=http%3A%2F%2Fwww.zappechtgebeurd.nl%2Fnieuws%2F2012%2FPrikkels.html&amp;bvm=bv.112766941,d.ZWU&amp;psig=AFQjCNGwDwN-PQwIHewKwcmv7haRyXQeJw&amp;ust=145397973970875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33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Geurzintuigen </a:t>
            </a:r>
          </a:p>
          <a:p>
            <a:r>
              <a:rPr lang="nl-NL" dirty="0" smtClean="0"/>
              <a:t>In je neus zitten reukzintuigcellen</a:t>
            </a:r>
          </a:p>
          <a:p>
            <a:r>
              <a:rPr lang="nl-NL" dirty="0" smtClean="0"/>
              <a:t>Hier worden moleculen uit de lucht opgevangen en omgezet in impulsen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80" y="4221088"/>
            <a:ext cx="3394365" cy="24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9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Zintuigen van de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Liggen in de lederhuid</a:t>
            </a:r>
          </a:p>
          <a:p>
            <a:r>
              <a:rPr lang="nl-NL" dirty="0" smtClean="0"/>
              <a:t>Warmtezintuig</a:t>
            </a:r>
            <a:r>
              <a:rPr lang="nl-NL" dirty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koudezintuig</a:t>
            </a:r>
            <a:endParaRPr lang="nl-NL" dirty="0" smtClean="0"/>
          </a:p>
          <a:p>
            <a:r>
              <a:rPr lang="nl-NL" dirty="0" smtClean="0"/>
              <a:t>Tastzintuigen en drukzintuigen</a:t>
            </a:r>
          </a:p>
          <a:p>
            <a:r>
              <a:rPr lang="nl-NL" dirty="0" smtClean="0"/>
              <a:t>Pijnzintuigen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57065"/>
            <a:ext cx="380391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9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 volgende week woensdag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 af 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45129"/>
            <a:ext cx="613717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1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1</a:t>
            </a:r>
          </a:p>
          <a:p>
            <a:r>
              <a:rPr lang="nl-NL" dirty="0" smtClean="0"/>
              <a:t>Maken paragraaf 1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63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Zintuigen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Reukzintuig</a:t>
            </a:r>
          </a:p>
          <a:p>
            <a:r>
              <a:rPr lang="nl-NL" dirty="0" smtClean="0"/>
              <a:t>Gezichtszintuig</a:t>
            </a:r>
          </a:p>
          <a:p>
            <a:r>
              <a:rPr lang="nl-NL" dirty="0" smtClean="0"/>
              <a:t>Smaakzintuig</a:t>
            </a:r>
          </a:p>
          <a:p>
            <a:r>
              <a:rPr lang="nl-NL" dirty="0" smtClean="0"/>
              <a:t>Zintuigen in de huid</a:t>
            </a:r>
          </a:p>
          <a:p>
            <a:pPr lvl="1"/>
            <a:r>
              <a:rPr lang="nl-NL" dirty="0" smtClean="0"/>
              <a:t>Tastzintuig</a:t>
            </a:r>
          </a:p>
          <a:p>
            <a:pPr lvl="1"/>
            <a:r>
              <a:rPr lang="nl-NL" dirty="0" smtClean="0"/>
              <a:t>Pijnzintuig</a:t>
            </a:r>
          </a:p>
          <a:p>
            <a:pPr lvl="1"/>
            <a:r>
              <a:rPr lang="nl-NL" dirty="0" smtClean="0"/>
              <a:t>Drukzintuig</a:t>
            </a:r>
          </a:p>
          <a:p>
            <a:pPr lvl="1"/>
            <a:r>
              <a:rPr lang="nl-NL" dirty="0" smtClean="0"/>
              <a:t>Warmtezintuig</a:t>
            </a:r>
          </a:p>
          <a:p>
            <a:pPr lvl="1"/>
            <a:r>
              <a:rPr lang="nl-NL" dirty="0" err="1" smtClean="0"/>
              <a:t>Koudezintuig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7" name="Picture 3" descr="http://www.geursenproducties.com/wp-content/uploads/et_temp/zintuigen-191240_630x3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296668" cy="24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6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Prikkels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Uitwendige prikkels: </a:t>
            </a:r>
            <a:r>
              <a:rPr lang="nl-NL" dirty="0"/>
              <a:t>Informatie uit je </a:t>
            </a:r>
            <a:r>
              <a:rPr lang="nl-NL" dirty="0" smtClean="0"/>
              <a:t>omgeving</a:t>
            </a:r>
          </a:p>
          <a:p>
            <a:r>
              <a:rPr lang="nl-NL" dirty="0" smtClean="0"/>
              <a:t>Inwendige prikkels: Informatie vanuit je lichaam </a:t>
            </a:r>
            <a:endParaRPr lang="nl-NL" dirty="0"/>
          </a:p>
          <a:p>
            <a:endParaRPr lang="nl-NL" dirty="0"/>
          </a:p>
        </p:txBody>
      </p:sp>
      <p:sp>
        <p:nvSpPr>
          <p:cNvPr id="4" name="AutoShape 2" descr="data:image/jpeg;base64,/9j/4AAQSkZJRgABAQAAAQABAAD/2wCEAAkGBxQSEhQUExQUFhQWFxcYFxgYGBccGBgaGBUXFxUaHB0YHCggGBolGxYXIjEiJSkrLi4uFx8zODMsNygtLiwBCgoKDg0OGhAQGywkICQsLCwsLCwsLCwsLCwsLCwsLCwsLCwsLCwsLCwsLCwsLCwsLCwsLCwsLCwsLCwsLCwsLP/AABEIAOkA2AMBEQACEQEDEQH/xAAcAAABBQEBAQAAAAAAAAAAAAAAAwQFBgcBAgj/xABIEAABAwIDBAcGBAMFBQkBAAABAAIDBBEFEiEGMUFRBxMiMmFxgRRCUpGhwSNisdEzcoIIFyRDUxVEksLwJjRjc6Ky0uHxJf/EABoBAQADAQEBAAAAAAAAAAAAAAABAgMEBQb/xAAuEQACAgEEAQMDBAICAwAAAAAAAQIRAwQSITFBEyJRBTJhcYGRoUKxIzMUYvH/2gAMAwEAAhEDEQA/ANxQAgBACAEAIAQHCUB465ubLftWvbjZKLbXW49oVOoAQAgEZKhocGk6u3eNlKi2rRSWRRkk/Iy9uc2p6p1srm5mHysCPqrbbjaLHqlfaeRvOzh8rK8l7Ezmxy/5ZRGuATXZOTwlf+jUnHlI3k6i2eoazqqUyu8XDzdoB80yRudIx0zfp2x5TVBbE10pAdYF3meCz226RtKairY7ab6qpZcnpCQQAgBACAEAIAQAgBACAEAIDy94GpNggSbKrtljD6YRzxEOYDZ7bjUHj5rbHDdwev8ATtJHUN4pqn4ZUm7cN9u6+zur6vLl48/1W/oPbR7L+iy/8X0191lx2OxWSqD55LNYTZjOQHFc+SG3g8P6jpYadrFHl+WWcFZHlnUA0r3PyExEZxqAdxtw9VZLnki0+iPZUNq4rt7MrDq095jxwK1j/wAcuejDPj3x47QwxipL4GVDdJKd4Lhx+F4+RJV1DbJx8MjBl3x/KHxqAaiB7e7LHp8swUKP/HJfDMsj26iL+SKwyotS1R49e8D1DVdRvJH9C+qntxMcYg3rJaakHdaOsk8mizR8yPkqdbpmuJVBL8Ei5/XzW/yot54F37D7KK9OH5Zz/wDflr/Ff7OUeJOnlIit1LNHP+N3JvgOazcVGNvs7UTAcsxZ1CQQAgBACAEAIAQAgC6AEAIBGqa0tIfbLbW/JSu+C0G1JbezEtshA2UtppXOZ7zbktB5BehhuuT7z6V6ksd5Y0yurc9gtewsccsgZNO5gHdZmsHeq5s3HKR4X1dzhDdjgn8s2aBga0AbhuXCz4eTbdsTq6xkds7g0E2BO66JN9EDGeB7D1kJzA6uZwPiORW8ZRl7Z/ycWTHPG9+P90RNddzvaaXSZn8WI73jkRwO+xVtu32y68M0xZ45Ou/gSbXxyDrmfwpfw528WOOmo4EHRaxi2tj7XRy5X6OT1F0+yNwqqLGiJx7VLOGjxjeewfLK4BXjC7/K/sjVypQn+TmETgxvZfvVbyfJoaSpjDnd+CdXK9sPli2E1zn9bUN1kqHmOHwjbx8rKixp0n0jTUZXFKEfufQ66wzH2SncRFH/AN4m5n3mA8zxWcnzvl34RthgscNpLwTiwhpQA1uhf7rfLmVTZXuyfwZPO8j2Yv5HkckUFmueM7jxPacfJYzbnydOLHsVEgFQ1OFyiweBOMxZftAXVd63bSLFAVayTqkAgOIDzJIGi54KrdAbuqbPaPdcND4qN3JTdTobzzkRu11DrLNS4ZE5UOHT9s66Nbcq273UW3BT1N2BzveOg8L6K26lyE+LFp4WvaWuFwd4V0y8ZOLtFF20wJshjp6aFoe43c4DRrRzK6cWSuWfQfTNbLHeXNLhdIqEexsjqp9MHatbmzW0Oi6PXVWe4/q+NYFmrtlx2MwCJ0RjqIG9dE6xJGpHAgrmy5Hdo8H6nrcm/fil7WXmKMNAaNw3LnfyeDKVu2Mq6qj1ZK05TxIu0rWOOT5ic888YOpET7A5naopwB/pON2Hy4tWj+JomOWEumR9Ti7S8CdrqSoHdfvjf68R5rWFpccxMM2nUnujxIh8WkdE90zWjtD8eNurJm/6jDwcN66IwtXH/wCHP6268WbhkBU4yBKyRpux7Qwny1jv4jQei644umcM8kvSlil2uhjHjREb2jvPkcB/UGgn6K3o8cFnlbyQk+krJ2nxIutDC7JZgY6T/SYN4HN7lz5MVcG2HKrefJ+xPRVMMMTY3O6qEboxrLKeZA5rnlGna5f9I2ismp5lxH/ZK0slTO0CNgpIOBd/EI8B7vzXNLanb5Z3wUYRpcIf0kFNTm+bPId7icziqOOSXjgq9Rjj5JiGbM3MAfXesZLabRluVlfx7FG2s0ubIw3GnzXl6vUquOGjPJJEKMZkEjpNMxbZed/5c924y9R2WLAsQZlDcxdIdXeZXq6XPFxq7ZvCROLvNDqATlfYXtdVk6Vgj5ajKc47UZ0cOLfFZ7k1fgyk3HnwNap1m2GuX8SM8wNSFle17f4KzfFidXOC1xB0dkcPW91G73MrOVxPdRLmLmjfI8N/pb3v0URlbZM34+Rb2oCzt4HZjb8R3XV1K3u/gs5bR1TvLO+bvdrYcP2C13V+peNrse5Rv4rUv+BrHQMErpQO24BpPgFbc6o1eaTgoeEOgwXvbXmqmduqOlCCHqcXLSQ6nlI8ACD8lpGHmyrSfgiarE6U9+KaM82xyD6tC6IvIunZzT0uKXiv0IyrxWnLS32kPafcnjNvm4XW0fzGv0Od4M0Pslf6lSxWVsd+omYG/wCnnzM/pubtXdhiu0zkzznJbcsP3RT6yo1Nha5uQDcXHELob+C+nw2rYgyocCDf/o8VWzolgi0TuD1LhYNe2Np3uJBcTz13KZK0ee1tnbTl+PBdcJq6eLtNkiDzvkeTJIf1t6Lz8kV+Wdylqci4qJNxYrTO781RMeQZIB8gLLnbkvtSRpHSX/2SbJSlxeJv8Oml88hH6hYSUn3I6oYscftRN0dQ57bmNzOQNrn5LCSo2K3tLDK7tua1rW7uZXia6E5e5rgwyJsrpXlmJbNm4pIwLsaWO1zAi69nRQnBdcM6MaaLGF6iNjqkDGoc4m7Hi4907is5S54ZSV+BhNUAHUdU88D3H+u5YSXNrsz9Tw0Rs9R1em5t7gH3D4c2Fc852qfZi3sf4IqXEQAW33HTyO5Y+tzZjLJSaF4cRBc4k7rgc9Td1vEnT1SOW1RZZU3ZK0stu2S0G1gT3YxyHNy6ozf+JtF/5SH9LI4/wmnXfI/j5BbwVdGqk30SVMdLZsx4laxZqhdXJBAcKEEe+ae5tG23Aly2SxVyzmcs98IbTCpO90LR4i/3WieLxZm1qX8IrWLV8LTZ9RE53wxwh7vpddEGvEf7M5YdQ/8AMpePR5+5T2/M8BvrYAL0ML/Bw547H7sjf4KdVM10sRu03enNayXJ16eaqmIgXVaN3JJE1g8BJBDGSW3g6OHzV30eXkknPmTj/ovmG1scdhI3qD+eAOb/AMQFl52Rpv7f7OyGHN3HJaLbh00jheKSmkH5WgfoVyz9PymjWMdUvKZJNmqRvjYfJ1lltxfJpv1C7ih9TSOcO03KfO6wkknwzpxylJe5UJ1tC2Utz6hpvbgT4rDJiWRqyzjYzjwdvWyOLRlcAAPnf7LBaSO9trhldisa1eMwUIbG597usBxaDz8F2YNPtVLo79LoMuZPauCbpalsjQ5jg5p4hS1RzTxyg9slQshUjJ3E96EnyssZK+0ZNv4I+qksLZZQOTgHD9Vzyi10zKUl5RWcVmAFmnT4Tu9OS48zfk5MkkumV+SUqkYHnSyOxalnIPkqyVdGuLJyWnDZRodXHmRe3kOC6sTbXHB6MHH9Sdidm3smf52A+V11RhffJ0KV+CRpHHd1eULeKrwaxb+B27wWhcyzGpMXoZH1BeJoc13NGoDfLhoF6MPQyLb5MnuTs0DZzGWVlOyZm528ciN4XFlxvHKmaJ2gro6lziI3MYz4iLu+1lEXFdoENXYTCNamaWZ3BmbQ+GUfuuiG+X2qkc+XPDH3y/gRqIhDGXlsdJCOIAMh8uRWsXFOvuf9HK1nzf8Aqv7KzW0j6gDQxQu1a0/xZR8Tj7reNl1Y5vsxywhhW2KuTKpWYfcPe0fhxgtZ+Yi4J+a645E1ZzenOE4wvl8sRZg5zhhFs0dweRGv3CtuiRLJNwcvh1+xN4TheYZr9VMw5HOt2b8Mw4tPNYTyX12aKKxNKfMH/RbMJndn6l1oZ7fw39qGQc2HguKc01bVr58nUtNKHuwy/bwST8OpnOtNCaeT42GwPkQsWpVcHaNoamntyqmSUOHVEf8ACqM7eAkGb6grByi/uR2Rd8pkzSl+UZwA7jbcsXXguLIDiAqe1mxwrZGvzBmVpGg1J4X8Ftjy7UexoPqj0sHGrssOE0fUxMjsOyADbdfmspO2ebny+rkcvkeKDEi6h7G6GR5PJt/sueUV1ZnKSQwqXOtcMcBzkef0BuspxSMnKT6RXcYidxOvAAf9G3muHJHykcuZN9ldlhN1RSPNnjditJAb8fG29Q3bpGuKBbMOa4AWc0jxuPS7dx8104kl3wejDdXDJiOQi2dsrPEOzN+hK61E3U2u0SVG4HuvLvAraC/JtFrwR+MbRMhlZAwGSd/dYOXM8guqGJtbvAb8EftDiNXFBI98MLow05gHG4Ftd+hWmKMHJUyG2kQ3QzWRmmfGHDOHucW8QCdFrroPdZGN8F8rIXPAAcW87b1xwkk+SMsJS4ToiqyoipuzGzrJ3d1o1cTzJ4Ba3LJ3wisMEIddkZPh5BE9X+LOT+FCO4w+A4nxWuP3e2PC8spqMvpr8+EM8YgeXNgBvU1Gsjh/lRDvAcuA9Vopp9fauvyzHDgcf+Sf3P8AojsUoWmJjGCzXzRQsH5I3tzn1sVs57ePxZlpo+pkllf6I9VdEBJTvtp1z4neTmtA/RTLI0/2I02NTxzj8tnuppzFaoy5urPU1LPiZua/zBVJy93HnlFtMlkxPHPxwTMlDG5rYZu3C6xglHeaTuF+BWUm5e6PflE4m9PL05/b4YuyeSm/Cqh1sB0bLa5Hg8fdYd8w4Z3OKkqkS1PRZbOhf2D7u9pHhyVJZN3ElyZR0+x3B8fBJLI6hGaoAIHPQHxVJTosoNiBqTmb43B8ws/Us0UOGcFScwF/dufsoWQbOL/Isyo1y8bXPgtYzvso4NKxwCrlBtLGb9gNHNyznb6KtEXLqSI+04d6R3db5cLrDalz2YybfCI6em0FrlzzZpO93N55NCxcd3L6MpRpflke7DGlwHDKT8933XO8V8mfpc0e6egygEDVt/UNNnevH0V1iSdCMKVrwSsFPqCwi7hcA92QePJ3kt4qvazZR8xH9GeDCWuG+N2708FrGNfb/BrGV8ElC3jlAPGy6I3XJqkUbaXZaq9vZW0jmF1gHNebeHysu7Fnh6eyRRxd2iZrcGmrGtZVFrIwQXMjv2yOBJ4LKM4w5iWq+yr7QUQoMUpZ4hlZN+G5o3aWsunHL1cUk+yjW2Rpq881I4UsdOHyBpL3HU73EncForm1EzyT2xsbECJr6mfvAXt8I4NHitJSv2Q6MMWF36k+yMpqZzIpJ3/x6kgDm1p7rR5D9FpGnNRXSI1UtuPjt8HamjHtVFDwja+Q+eUi/wA1VztSl8mmLGoQURpidOTRSuG+OfrB/SQtZy96/Q5tFGoy/UmTG0TAkXjqGWPK9v2us73Y68omvS1F+Jf7GuE04jc+il1Zq6Eni3l5g/QKrk+Mkf3OueNTjtkSlI4tPUyjMLdlx3OHI+KrNJrfEwwylCXpz/ZjuhoWwghlw0m9r6DyWMpN9nZR7qX2GhAPC+5ZTlReKt8kbLMHXa7sk8PHg5vNc0pUdMY1TQykrLDXe1wv+/kVg8tG8cN9dM62sALjvtlA8fD5ospMsPCQ5hlyjXVztSBvceQ8B9ltGVmE43+xJUshPetfkOC6YSvg5ZpeBWeIOFju8Fo1fBm1Y0khG4jLG3X+a32WEo3x4K1SGRiLrvOhk7DB8LOKrNcceTOMbe5nh0XakNtAWNHpe/6qk48V8EJe5nWRZXSc2PDvR3e/VWlGuRFU2hWOANdk9x/ajPwneQr7E+P4JjHa6HrIM9s47TdzhxV4pvs12pjwLUsdQEBieMH2llJGQJHNL3OPutBtpzK1jj9m9kN80VXbrCZHzU0cMjnzBxkAd3WhvE23bwurT5IqLtcFJp3wWTYraT2yNwkbkniJbI3xBtceC58+L03a6LRdlkssCSPxHDzM+PMfw2HMW/E4d2/hvVoy2pg8SR9ZO34Yxf8AqO76XWqe3H+pySi8mZfCG1G3NWzP+BjWD17R/VVfEEjqO01Lnp52H3nP/QK+R1OLObSqoy/USpGGWiiI77A0+rd/3SMtuT8MtqIOULXaHldR+0Mje3svaQ5p5cwfS4WaexteDaD3RTZ7xmv6iEyZczgNAOatgx+pPbZhq8/o43Oroq0O2k0mkcN3eBuvTl9Oxw5lLg8SH1jLk9sI8lhpTKYwZHDOdS0jQeC8PUuG9qPR9Lo3L008i5Glc827TdBuLTe37Lzsro9TDFN8MqOJ4ibnXw8SPFeXKblI9vT6dNCVDiRzDzvr+qqpOJfNp47S3YdKSLhpJO8nT66r08UrR4meNPkmKcu0u4Acmj7rug6OCW34JJdJzic0QcLHcoashqzwYO0DwAsAqOPNihq2mOQ6al2YqsoWiijwK+z/AIhNtHNsVZxtjb7rPQpwGgO1ym48LG4RRqPJfbfAtFIHAEG4VoyUlaLSTXDGuLYgIIzIWucB8IuonLarNdPgeaexMh9l9qPaiWlhzAnW3Ztw9Vjhz7+Du13056ZJ3wKbQ7KR1UjJc74pWCwewkG3Leu/HncFtPJcUx/hGDMgubufIRYveSXEctdwVJ5HIlIqeAw5MarAzumNjnW5kArpyO8EbKL7i/LjNAQEDju1ENMS2+aXgxupJ4LSONyO/S/Tsuf3LiPySOFx9jOW5XyAOcPGwVZPmjjyxjGbjEcQQBoIHEkn1UOTfZjGCjwjlNTNjGVosLk/PejbZehZQCuYjtXBHI6NwLraG1rLvw6HJOKmjyNR9Uwwm8clZD4AGS1vWU7XMjtd9xpfTRdOp3QwbcjtnDo1HJqt+JUi2VEZJPad5AfdfPz4Z9ZB8dEPXMGoBc4+Dj9TuXFlVndhkym4pRuzH/8AfS68tpxkz3tPlVCVBRnMFXmXCL5sy2lyw9lgAS5p8zb57l6eGLSPBzyt8E3Cxwt23eoB+q7onBJr4JJdRzAgBAcQAoA0xV7hE8tF3W0AWGqclie3s2wJPItxC4RVSQ9WyRoDX3tzHiV5mlzZcKjHIuGd2oxY8tyh4J6rpxKxzHd1wsbL2WlJUedjm8clJdoaYVgcVOSYhlzAAjy4qkMUYPg31GryZ0lNklZanKIVsrmtJY3M7gNylJWCH2ewj2d0kszmmed13HgPhaPIW+S0yZdyS8IiMWS8Ncx17OGjsu/jyWKaNJQku0OFJQzbbKppXVGRkbjV3ADwSLH7rqxqVfg+m+mw1EcO6UvZ8GhULXCNgd3g1t/OwuuaXZ87lac3t6sZ7QV74Ii9jc1t+u7xWOWTjG0cmoyPHC0Rux2LyztIe3Ru91958lngySn2YaTPLIuSdra1kTc0jg1vNdmPHKbqK5OnNmhijum+CjbUOo5WmSJ4Eu+w95expFnxvbNcHzX1B6TKt+N+4t2zkdoIyWhri0XsLLzNU7yPk93QQ24U6pjurhzbybchxXHNHowlRGTs91oA+K25o+7lyyj8nTCXmQxfQAusBo0fU/fRc0sKZ1RztKxOCiAyEjRzQD8rj9FCwJMtLO3aJCCPL2Xag90nd/KfHxXRCFdHLOV8okqODLuuB8J1HouuCOXJKx4tTIEAFARj8YjyykHtR3zNO8LdYJNr8nHLWY1GT8o80+NMMUb3EAvtYcSTwUy08lJxXgQ1kHjjJvskwudnWiGxbCOskEjnkNaNwXmarR+pP1G+Ed+n1ThDYlyxrs3iguYyXG7jk42Hmsfp+qTbh+eDXW6dqpr9yyr2TzAQHEBn/Sfir4mBjXN1IIAvnYRqHArDLJo9j6VgjOVsouzGNysqGXfmBdftk5Q46FxtxWMG0z2NZpsbxulRutM4lrSSCSN43ei7EfISVOjONqcTbNU+ziFrHZwOudpqDw0XXCNRuz6bQ4JY8HqudqvtNIpmWY0XvZoF+dguV9nzU3cmwqIGvGVwBHIqGkykopqmeaelYwnK0NvvtxUKKXREYRj0hlj2ENqY8jiRY3BHPxXTp87wy3I5dbpFqIbWVPZnBAKh8c0WbLqHHcvT1eq3Y1KDPE0GhUczhkj15L80W3Lxb+T6ZJJUjqEjd1MBuGm8+JWUoWaKfyNo6Yga7zdx8+CzcPk1c7Z4bTXjaPyD5i1kUP8AQeT3fuOWU+YdobxqPHmrxxmUp0+B2AtaMzqkAgGOKOlDbw5S4a2dxWuLY3Ujn1DyKN4zLsYr3ySvcRkcdHBp0P7r6TT4Yxgl2fFarUzyZG3w/JzCa50crHAdYW6NaTpcqc+KMoNdEabUShkT7+EajhUsrm5pmtaTuAN7ea+ayqCdRdn2ulnllG8ioevaCLHcVi0mqZ0ptdEJimL0lAy8j2Rjl7x9Bqs8WCEPtRfJmlL7mZzjPTOS7JSQZuTnXv6AXXQoGDn8EpsDj2LVVQDPEG09jmJbl8rcUaRMW/JpyoXIrHcEZVNDHaAkF1hqQOF1SUFI6NPqZYXaILBNhY4HiQWzBztCLgsO4eipHFR15/qU8kdpcGNAFgLBbHmNtiFXh8cts7Gusbi4GhClSaNMebJD7WOQFBmdQEdj5qOpd7KGdd7ufcpRDMRqtvMWoqi1SNfgcLNP8pF1ptTM3Jo1LYvbmnxAWb2JgO1Gd/pzCo00WjTLaqlwQAgOWUUAspABAdQAgOIBnidD1zcudzBxy7ytcWTY7qzn1GD1Y7bozTFcJIfKYg50cfecefHzX0GDUpxW/tnx+p0bU5OHKXkMLwgukiEuZjJO64c+CZ9SlF7eWhpdG3OO/hPpml4ZRuiblMjngbi6118/lyKbtKj7DT4XijTdlA6Q+k1tKXQU1nzDRzvdZ+5VYxs1lIznZvZerxiUyve7JftSu3eTQfsrtpFEmza9mtiKSiaMkYc/i94BJ+e5ZOTZoopFgFTHuzN8rhRTJFgUJOoAQAgBAcKAS9qZe2dt/MJTFioKAh9qNm4a6ExytF/ddbtNPAgqUyGrPnmbAK2irckTJDLG4ZHMBs4bxu4LW00ZU0z6QwKeV8EbpmZJS0Z28ismaofqCQQAgBACAEAIAQHCgI7FRFHTyGSzIg0lx8OKvGclJMxnhg4ONdjLZrE6etgBhDnRsIaC5trlvEfJTKctzfyRDFDYo10ToWZuVip6P6CSV0z4Gl7jc+JU7mV2oT2s2op8JgADRmItHG3S/nyClJsNpGO1O0WJ4rIWxl9vgjuGjzK0pIztsSn2Jr2Oa18jGyO1DDM4OPkLJaIpitJtHieFSBsme3wSXLSPAqKTJto2nYnbGHEYszOzI3vsO8eI5hZtUaRlZZlBYEBWttdsIcOizP7Uju4wbyf2UpWVlKjFavaXE8VkLYs9r6Mj0aB4laUkZ22K/wB3GK2zaX32652b5WTchtYjTbQYphUgbIXgfDJctPkUpMW0a7s50i0tTTmWR4iczvtcd3lzCo4tGimirY90yRNJFLDnI994sP3KsoFXMqlR0t4g46GJg5ZD/wDJTtRXeyxbC9ImIVM7Y3xxvjv23gFuUcTckqHFFoyfk1WHGqd78jZoy/kHC6pRe0SCqSCkAgBACAEAIDL+nLFi2CKlYe1O+x8hYfdXgjOb8Fv2foxRYexo06uLMf5stz9VV8sslSKN0TY/VVtZUumlc6Nt8rfdF3Otp5WVpKkVi22apWVAjY57tA0En0VEaM+cWMlxvEzqcrnHX4IwStekY/cy6dIVJWYfFFHQMLKVoGZ0Yu8u/NbWyiNPsmSa6M+2r2qmxB0Rey0kQsCwHMTz3XVkqKuTZuOBYYa7DImV0d3uZrcdoaaHwKzbpmqVrkxstlwTEwATZrm6/HG4jf42Kv2jPpn0dSVAkY17dzgCPUXWRsdqZgxjnnc0En0QHzhL1uNYpa5yucQD8EYP/wBLXpGPbL1t8yowunhioI8kAAMsjR2iQeJ3681VclnwZ7tPtxUVkrJA90WRoaAx3LeTzJV1FFXJmvbGZ8Uw7LXw/lDnCxcANHa6grN8MuuVyYrtbs8aGqdA89kEFrubTx9FonaM2qZsexXRpSQsZM/8dzgCC7ui/IblnKRooouFVs9TPHap4nW3XaPRRZaimSbD1NVIW1EjIKUHsw0925h+Y2CtuK7SpdJmwcWHsjqaQvZZwDruJIOmUg+amMr4KyjXJqPR7jLquhhld38tneJA1VJKmXi7RZFBYEAIAQAgBAYttofasfpofdjLRb6n9AtF9plLmRpm2s3V0FQeUbh8xZUXZo+jPf7PsP4dQ/m5o+l1eZTGXvpElLcOqS3f1ZVI9lpdGcf2f4B1lQ/3g1oHkbFXmUxm0uaCLHULM1GUeDQNdmEMYdzyi6m2RSHygkxPp+gb1tO4d4tcD9lpAzme8E6XY6emih6iR72Nyk3bY/VNlkKdDfHOlmWogljZSuaHtLS7XQHjoUUUHOz30BQNM9Q494NAHkdUmIdm1zRB7S1wBaRYg7iszUgoNiaFj87aePNe+6/0Oim2RtRPsYALAWA3BQSYv/aBgbnpn6ZiHNPl2itIGWQ0To3lLsNpi7fk/wCYqkuzSPRZlBJxAUDpskAw5w4l7Lf8QVodlJ9DnodgLMMhv713fOyS7EOi7qpcEAIAQAgBAYnEf+07r/Hp8gtP8TL/ACNE6S3Ww2p/k+4VI9l5dFU6Ah/hZv8AzPsFaZWBoW0NB7RTSxfGwhVXZd9GD9F2M/7PxAxTdlr7xuv7rgdCflb1WklaM48M+iGuvqFkanUB5c4DU7hvQHzx0nYz/tDEGxQ9prCImW1uSQHEW8brWPCMZO2bTgWy1PDDG0wszNaMxI1Jtqs2zRJDvFsHjkgliDGjOwjRo5ImTRhPRvi/+zsRMc3Za4mJ9+BB0P0WklaMoumfRLXAgEag7isjY9IDhNkB889KuM+317Yoe01lo221u4nW3zWqVIxm7ZuuzlB7PTQxfAwD13n9Vm+zVdD+V9gTyBPyUEmYbE7a1VbicsRLeoZmsAORsDdXapFFK2Nun2u/Dp4Bve8n9LfVIETND2So+po6eP4Y2j6Kr7LromFBIIAQAgBACAxPpPo5KHE4a9jSWFzS4jgRvB8wfotIu1RlJU7LltXjcNZhM74XtdeMG1xcai4IVUqZZu0QfQA//DTD84/9oUzIgasqGhknSv0fulcaulbd/wDmMG8/mHirxl4M5R+Cu7JdKU9GBDUsMjG6C+kjfCxGqs4pkKddl2/vjobXyzX5ZR+6psLb0Uja3pQqK0GGmYY2O001kd4aDRWUEijm2WToo6PnQkVdU2z/APLYfd/MfFRKRaMTWlQ0BAZP0r9H7piaulbeS34jB735h4q8ZGco+Sr7JdJ9RRAQ1DDIxuna0e22ltRqrON9EKbXZeh0x0OW+Wa/LKP3VdjLb0Una3pUnqwYaZhiY7S41kd4WA0UqJVzfgnuino9dG4VdU2zv8th3j8x8UlLwTGPya6szQjNpqzqaSeQ+7G79FK7IfRl3QHRkuqZyN9m389SrTKQ+RttV/8A0sdigb2mQkZrbgG9pylcIh8yNsjZYADgAPkszU9IAQAgBACAEA2rqKOZhZKxr2HeHAEfVOiKsqeJ7FUtPS1RgiyudG7iTwJ3FWT5Ia4Kf/Z9nt7THyyn7fZWmVxmyrM0BAVzHtiaOr1lhbm+JvZP03qVJohxTK3/AHOUN73ltyzH91beyuxFlwHYqjo9YoW5vid2j9dyrbJUUWEKCx1ACA4gK/j2xdHV6ywtzfE3su+Y3qVJkOKZWf7nKG97yW5Zj+6tvZXYiyYDsRR0msULc3xO7R+u5VcmSopFjUFgQGf9NWJ9Vh5YD2pXBvpY3+ytBclJvgp+xGLVdNQ9RTUUrpJbkSnRnavY+gKtJKysbovHRxsWaIPnnIfVTavPw6k2HzVZMvFUXhVLAgBACAEAIAQAgEauLOx7fiaR8xZAYb0Ty+z4vPAdMxkb/wALnELSXRlHhm8LM1BACAEAIBOeYMaXONmtBJPIAXKAp7ulLDQSOv3G3dNlbayu9Ehh23dBMbMqGX5E2/VRtYUkyxRyBwuCCDxCgsekAIAQAgBAYj0wVRqsQp6NmuUtuPFxH2BWkeEZTdujZcNpRFFHGNzGtb8hZZvk0Q5QkEAIAQAgBACAEAIAQGCbXs9gx1kw0a97X+hsHLRcoyfDN4hfmaCNxAPzF1mantACAEAIBOeIPaWuF2uBBB3EHQoCtSdHuHO/3aP0A/ZTuZXaiu470PUkgJpy6F/DW7fkrKZDgvBO9Huy01BG9ktQ6XMRZvuttyUSdkpUW5VLAgBACAQralsUb5HGzWNLifABEDFujOldX4rPWvF2sJI8zo36ArST4Mo8uzcFmaggBACAEAIAQAgBACAEBlfTtgueCOpaNYjZ38riAPqrwM5otHRjjQqqCJ1+2wZHebQFWXDLRfBbFBYEAIAQAgBACAEAIAQAgBAZt02Y/wBTSinYfxJzYjjl4/NWiik2TXRfs/7HQsDh+JJ23+Z3BJu2TBUi3qpYEAIAQAgBACAEAIAQAgGWM4e2ogkheNHtLfmNERDMY6McRdh2Iy0U2jXuLRf4hfKfUfotJK0ZxdM3QLM1BACAYYljMFOLzSsZ/MQFKRFjam2oo5O7URH+sJTFokI62N3de0+RCgWK9YOY+aEjKvxunhBMs0bQObgpoi0ZptP0ly1D/Z8Ka57ybGQNv8v3VlGuyjlfRadgsBq4QZa2d0krx3NMrR8t6htFkn5LkqlhKqnbGxz3GzWgknwG9EGYpgELsaxd1Q8f4eAiw4WaeyPU3PqtHwjJe5m3tFlmanUAIAQAgBACAEAIAQAgBACAynpl2Wc4NroB+JHbPbeQDofTVXi/BnNeSz9G21ja+mbc/jRgNkHM273kVElRaLst6qWBAVPF+jyiqXmSVji87zmKspMq4pkHU9DlCdWulZ/WVO9kbER0XRZSEkR10gI3gP3f+pNzG1CkvR1TRj8TEJLD/wAS3/MlsUhxs7sLhM5cY5HVJYe1eQkA+RRyYUUX/DcIhp25YY2MHgFRuy1UPkJBAZR0s7SPlezDaXtSyEdZbgDw09FeK8mcn4LvsRs2ygpWRN72955uKrJ2WiqLAoLAgBACAEAIAQAgBACAEAIAQHiWMOBa4AgixB4oDD9psHnwOsFXSgmnce00agA72nw5FaL3Iya2uzWtmNooa6FssTh+ZvFp4gqjVGidkyoJBANsQpBLG+MktD2ltwbEXFtEDMpk6GXteTFWPaD55vUjetN5ns+Ban6F2ON56qR/go3jYXzZXZOmw9hbTssXWzOJJJt5qrdl1FInVBIICldIm2raGPq4u3UyaMYNSL8SFaMbKylRH9GOxboL1dV2qqXXXe0H7pJ/BEV8miqpcEAIAQAgBACAEAIAQAgBACAEAIBvXUbJmOjkaHMcLEFBRjuNbKVmDzGqw8ufCdXR6m3MEcR4rS0zJprou+x/SJTVoDXOEU3GNxtr4X3qrjRdSTLkCqljqAEAIAQHHOtvQFB2w6QmxH2eib19U7QBmoZ4mysolJSEth9g3Mk9srndbVO1AOoZf7o2FHyzQ1UudQAgBACAEAIAQAgBACAEAIAQAgBACA4RdAUfanoypasmSP8AAm352aXPiFZSKOCZXGRY3hujf8ZCN2uoH2VuGR7kSNF0stb2aulmhdxsC4foq7SdxNU/SZhzv88N8HAgptZO9Ck3SPhzf94YfK5TYxvRFVPSgx3ZpKaed3Czco+ZTaRuGb8LxbEtJ3ijgO9jNXkeKm0hTZbtl9kKahbaJgznvSHVzvMqrdllGiwKCQQAgBACAEAIAQAgBACAEAIAQAgBACAEAIAQHChDKPt73D5fZaozZgeN99WKHdn/AOIPMISfQ+xH8IeQVJF4lsWZodQAgBACAEAIAQAgBACAE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477963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xQSEhQUExQUFhQWFxcYFxgYGBccGBgaGBUXFxUaHB0YHCggGBolGxYXIjEiJSkrLi4uFx8zODMsNygtLiwBCgoKDg0OGhAQGywkICQsLCwsLCwsLCwsLCwsLCwsLCwsLCwsLCwsLCwsLCwsLCwsLCwsLCwsLCwsLCwsLCwsLP/AABEIAOkA2AMBEQACEQEDEQH/xAAcAAABBQEBAQAAAAAAAAAAAAAAAwQFBgcBAgj/xABIEAABAwIDBAcGBAMFBQkBAAABAAIDBBEFEiEGMUFRBxMiMmFxgRRCUpGhwSNisdEzcoIIFyRDUxVEksLwJjRjc6Ky0uHxJf/EABoBAQADAQEBAAAAAAAAAAAAAAABAgMEBQb/xAAuEQACAgEEAQMDBAICAwAAAAAAAQIRAwQSITFBEyJRBTJhcYGRoUKxIzMUYvH/2gAMAwEAAhEDEQA/ANxQAgBACAEAIAQHCUB465ubLftWvbjZKLbXW49oVOoAQAgEZKhocGk6u3eNlKi2rRSWRRkk/Iy9uc2p6p1srm5mHysCPqrbbjaLHqlfaeRvOzh8rK8l7Ezmxy/5ZRGuATXZOTwlf+jUnHlI3k6i2eoazqqUyu8XDzdoB80yRudIx0zfp2x5TVBbE10pAdYF3meCz226RtKairY7ab6qpZcnpCQQAgBACAEAIAQAgBACAEAIDy94GpNggSbKrtljD6YRzxEOYDZ7bjUHj5rbHDdwev8ATtJHUN4pqn4ZUm7cN9u6+zur6vLl48/1W/oPbR7L+iy/8X0191lx2OxWSqD55LNYTZjOQHFc+SG3g8P6jpYadrFHl+WWcFZHlnUA0r3PyExEZxqAdxtw9VZLnki0+iPZUNq4rt7MrDq095jxwK1j/wAcuejDPj3x47QwxipL4GVDdJKd4Lhx+F4+RJV1DbJx8MjBl3x/KHxqAaiB7e7LHp8swUKP/HJfDMsj26iL+SKwyotS1R49e8D1DVdRvJH9C+qntxMcYg3rJaakHdaOsk8mizR8yPkqdbpmuJVBL8Ei5/XzW/yot54F37D7KK9OH5Zz/wDflr/Ff7OUeJOnlIit1LNHP+N3JvgOazcVGNvs7UTAcsxZ1CQQAgBACAEAIAQAgC6AEAIBGqa0tIfbLbW/JSu+C0G1JbezEtshA2UtppXOZ7zbktB5BehhuuT7z6V6ksd5Y0yurc9gtewsccsgZNO5gHdZmsHeq5s3HKR4X1dzhDdjgn8s2aBga0AbhuXCz4eTbdsTq6xkds7g0E2BO66JN9EDGeB7D1kJzA6uZwPiORW8ZRl7Z/ycWTHPG9+P90RNddzvaaXSZn8WI73jkRwO+xVtu32y68M0xZ45Ou/gSbXxyDrmfwpfw528WOOmo4EHRaxi2tj7XRy5X6OT1F0+yNwqqLGiJx7VLOGjxjeewfLK4BXjC7/K/sjVypQn+TmETgxvZfvVbyfJoaSpjDnd+CdXK9sPli2E1zn9bUN1kqHmOHwjbx8rKixp0n0jTUZXFKEfufQ66wzH2SncRFH/AN4m5n3mA8zxWcnzvl34RthgscNpLwTiwhpQA1uhf7rfLmVTZXuyfwZPO8j2Yv5HkckUFmueM7jxPacfJYzbnydOLHsVEgFQ1OFyiweBOMxZftAXVd63bSLFAVayTqkAgOIDzJIGi54KrdAbuqbPaPdcND4qN3JTdTobzzkRu11DrLNS4ZE5UOHT9s66Nbcq273UW3BT1N2BzveOg8L6K26lyE+LFp4WvaWuFwd4V0y8ZOLtFF20wJshjp6aFoe43c4DRrRzK6cWSuWfQfTNbLHeXNLhdIqEexsjqp9MHatbmzW0Oi6PXVWe4/q+NYFmrtlx2MwCJ0RjqIG9dE6xJGpHAgrmy5Hdo8H6nrcm/fil7WXmKMNAaNw3LnfyeDKVu2Mq6qj1ZK05TxIu0rWOOT5ic888YOpET7A5naopwB/pON2Hy4tWj+JomOWEumR9Ti7S8CdrqSoHdfvjf68R5rWFpccxMM2nUnujxIh8WkdE90zWjtD8eNurJm/6jDwcN66IwtXH/wCHP6268WbhkBU4yBKyRpux7Qwny1jv4jQei644umcM8kvSlil2uhjHjREb2jvPkcB/UGgn6K3o8cFnlbyQk+krJ2nxIutDC7JZgY6T/SYN4HN7lz5MVcG2HKrefJ+xPRVMMMTY3O6qEboxrLKeZA5rnlGna5f9I2ismp5lxH/ZK0slTO0CNgpIOBd/EI8B7vzXNLanb5Z3wUYRpcIf0kFNTm+bPId7icziqOOSXjgq9Rjj5JiGbM3MAfXesZLabRluVlfx7FG2s0ubIw3GnzXl6vUquOGjPJJEKMZkEjpNMxbZed/5c924y9R2WLAsQZlDcxdIdXeZXq6XPFxq7ZvCROLvNDqATlfYXtdVk6Vgj5ajKc47UZ0cOLfFZ7k1fgyk3HnwNap1m2GuX8SM8wNSFle17f4KzfFidXOC1xB0dkcPW91G73MrOVxPdRLmLmjfI8N/pb3v0URlbZM34+Rb2oCzt4HZjb8R3XV1K3u/gs5bR1TvLO+bvdrYcP2C13V+peNrse5Rv4rUv+BrHQMErpQO24BpPgFbc6o1eaTgoeEOgwXvbXmqmduqOlCCHqcXLSQ6nlI8ACD8lpGHmyrSfgiarE6U9+KaM82xyD6tC6IvIunZzT0uKXiv0IyrxWnLS32kPafcnjNvm4XW0fzGv0Od4M0Pslf6lSxWVsd+omYG/wCnnzM/pubtXdhiu0zkzznJbcsP3RT6yo1Nha5uQDcXHELob+C+nw2rYgyocCDf/o8VWzolgi0TuD1LhYNe2Np3uJBcTz13KZK0ee1tnbTl+PBdcJq6eLtNkiDzvkeTJIf1t6Lz8kV+Wdylqci4qJNxYrTO781RMeQZIB8gLLnbkvtSRpHSX/2SbJSlxeJv8Oml88hH6hYSUn3I6oYscftRN0dQ57bmNzOQNrn5LCSo2K3tLDK7tua1rW7uZXia6E5e5rgwyJsrpXlmJbNm4pIwLsaWO1zAi69nRQnBdcM6MaaLGF6iNjqkDGoc4m7Hi4907is5S54ZSV+BhNUAHUdU88D3H+u5YSXNrsz9Tw0Rs9R1em5t7gH3D4c2Fc852qfZi3sf4IqXEQAW33HTyO5Y+tzZjLJSaF4cRBc4k7rgc9Td1vEnT1SOW1RZZU3ZK0stu2S0G1gT3YxyHNy6ozf+JtF/5SH9LI4/wmnXfI/j5BbwVdGqk30SVMdLZsx4laxZqhdXJBAcKEEe+ae5tG23Aly2SxVyzmcs98IbTCpO90LR4i/3WieLxZm1qX8IrWLV8LTZ9RE53wxwh7vpddEGvEf7M5YdQ/8AMpePR5+5T2/M8BvrYAL0ML/Bw547H7sjf4KdVM10sRu03enNayXJ16eaqmIgXVaN3JJE1g8BJBDGSW3g6OHzV30eXkknPmTj/ovmG1scdhI3qD+eAOb/AMQFl52Rpv7f7OyGHN3HJaLbh00jheKSmkH5WgfoVyz9PymjWMdUvKZJNmqRvjYfJ1lltxfJpv1C7ih9TSOcO03KfO6wkknwzpxylJe5UJ1tC2Utz6hpvbgT4rDJiWRqyzjYzjwdvWyOLRlcAAPnf7LBaSO9trhldisa1eMwUIbG597usBxaDz8F2YNPtVLo79LoMuZPauCbpalsjQ5jg5p4hS1RzTxyg9slQshUjJ3E96EnyssZK+0ZNv4I+qksLZZQOTgHD9Vzyi10zKUl5RWcVmAFmnT4Tu9OS48zfk5MkkumV+SUqkYHnSyOxalnIPkqyVdGuLJyWnDZRodXHmRe3kOC6sTbXHB6MHH9Sdidm3smf52A+V11RhffJ0KV+CRpHHd1eULeKrwaxb+B27wWhcyzGpMXoZH1BeJoc13NGoDfLhoF6MPQyLb5MnuTs0DZzGWVlOyZm528ciN4XFlxvHKmaJ2gro6lziI3MYz4iLu+1lEXFdoENXYTCNamaWZ3BmbQ+GUfuuiG+X2qkc+XPDH3y/gRqIhDGXlsdJCOIAMh8uRWsXFOvuf9HK1nzf8Aqv7KzW0j6gDQxQu1a0/xZR8Tj7reNl1Y5vsxywhhW2KuTKpWYfcPe0fhxgtZ+Yi4J+a645E1ZzenOE4wvl8sRZg5zhhFs0dweRGv3CtuiRLJNwcvh1+xN4TheYZr9VMw5HOt2b8Mw4tPNYTyX12aKKxNKfMH/RbMJndn6l1oZ7fw39qGQc2HguKc01bVr58nUtNKHuwy/bwST8OpnOtNCaeT42GwPkQsWpVcHaNoamntyqmSUOHVEf8ACqM7eAkGb6grByi/uR2Rd8pkzSl+UZwA7jbcsXXguLIDiAqe1mxwrZGvzBmVpGg1J4X8Ftjy7UexoPqj0sHGrssOE0fUxMjsOyADbdfmspO2ebny+rkcvkeKDEi6h7G6GR5PJt/sueUV1ZnKSQwqXOtcMcBzkef0BuspxSMnKT6RXcYidxOvAAf9G3muHJHykcuZN9ldlhN1RSPNnjditJAb8fG29Q3bpGuKBbMOa4AWc0jxuPS7dx8104kl3wejDdXDJiOQi2dsrPEOzN+hK61E3U2u0SVG4HuvLvAraC/JtFrwR+MbRMhlZAwGSd/dYOXM8guqGJtbvAb8EftDiNXFBI98MLow05gHG4Ftd+hWmKMHJUyG2kQ3QzWRmmfGHDOHucW8QCdFrroPdZGN8F8rIXPAAcW87b1xwkk+SMsJS4ToiqyoipuzGzrJ3d1o1cTzJ4Ba3LJ3wisMEIddkZPh5BE9X+LOT+FCO4w+A4nxWuP3e2PC8spqMvpr8+EM8YgeXNgBvU1Gsjh/lRDvAcuA9Vopp9fauvyzHDgcf+Sf3P8AojsUoWmJjGCzXzRQsH5I3tzn1sVs57ePxZlpo+pkllf6I9VdEBJTvtp1z4neTmtA/RTLI0/2I02NTxzj8tnuppzFaoy5urPU1LPiZua/zBVJy93HnlFtMlkxPHPxwTMlDG5rYZu3C6xglHeaTuF+BWUm5e6PflE4m9PL05/b4YuyeSm/Cqh1sB0bLa5Hg8fdYd8w4Z3OKkqkS1PRZbOhf2D7u9pHhyVJZN3ElyZR0+x3B8fBJLI6hGaoAIHPQHxVJTosoNiBqTmb43B8ws/Us0UOGcFScwF/dufsoWQbOL/Isyo1y8bXPgtYzvso4NKxwCrlBtLGb9gNHNyznb6KtEXLqSI+04d6R3db5cLrDalz2YybfCI6em0FrlzzZpO93N55NCxcd3L6MpRpflke7DGlwHDKT8933XO8V8mfpc0e6egygEDVt/UNNnevH0V1iSdCMKVrwSsFPqCwi7hcA92QePJ3kt4qvazZR8xH9GeDCWuG+N2708FrGNfb/BrGV8ElC3jlAPGy6I3XJqkUbaXZaq9vZW0jmF1gHNebeHysu7Fnh6eyRRxd2iZrcGmrGtZVFrIwQXMjv2yOBJ4LKM4w5iWq+yr7QUQoMUpZ4hlZN+G5o3aWsunHL1cUk+yjW2Rpq881I4UsdOHyBpL3HU73EncForm1EzyT2xsbECJr6mfvAXt8I4NHitJSv2Q6MMWF36k+yMpqZzIpJ3/x6kgDm1p7rR5D9FpGnNRXSI1UtuPjt8HamjHtVFDwja+Q+eUi/wA1VztSl8mmLGoQURpidOTRSuG+OfrB/SQtZy96/Q5tFGoy/UmTG0TAkXjqGWPK9v2us73Y68omvS1F+Jf7GuE04jc+il1Zq6Eni3l5g/QKrk+Mkf3OueNTjtkSlI4tPUyjMLdlx3OHI+KrNJrfEwwylCXpz/ZjuhoWwghlw0m9r6DyWMpN9nZR7qX2GhAPC+5ZTlReKt8kbLMHXa7sk8PHg5vNc0pUdMY1TQykrLDXe1wv+/kVg8tG8cN9dM62sALjvtlA8fD5ospMsPCQ5hlyjXVztSBvceQ8B9ltGVmE43+xJUshPetfkOC6YSvg5ZpeBWeIOFju8Fo1fBm1Y0khG4jLG3X+a32WEo3x4K1SGRiLrvOhk7DB8LOKrNcceTOMbe5nh0XakNtAWNHpe/6qk48V8EJe5nWRZXSc2PDvR3e/VWlGuRFU2hWOANdk9x/ajPwneQr7E+P4JjHa6HrIM9s47TdzhxV4pvs12pjwLUsdQEBieMH2llJGQJHNL3OPutBtpzK1jj9m9kN80VXbrCZHzU0cMjnzBxkAd3WhvE23bwurT5IqLtcFJp3wWTYraT2yNwkbkniJbI3xBtceC58+L03a6LRdlkssCSPxHDzM+PMfw2HMW/E4d2/hvVoy2pg8SR9ZO34Yxf8AqO76XWqe3H+pySi8mZfCG1G3NWzP+BjWD17R/VVfEEjqO01Lnp52H3nP/QK+R1OLObSqoy/USpGGWiiI77A0+rd/3SMtuT8MtqIOULXaHldR+0Mje3svaQ5p5cwfS4WaexteDaD3RTZ7xmv6iEyZczgNAOatgx+pPbZhq8/o43Oroq0O2k0mkcN3eBuvTl9Oxw5lLg8SH1jLk9sI8lhpTKYwZHDOdS0jQeC8PUuG9qPR9Lo3L008i5Glc827TdBuLTe37Lzsro9TDFN8MqOJ4ibnXw8SPFeXKblI9vT6dNCVDiRzDzvr+qqpOJfNp47S3YdKSLhpJO8nT66r08UrR4meNPkmKcu0u4Acmj7rug6OCW34JJdJzic0QcLHcoashqzwYO0DwAsAqOPNihq2mOQ6al2YqsoWiijwK+z/AIhNtHNsVZxtjb7rPQpwGgO1ym48LG4RRqPJfbfAtFIHAEG4VoyUlaLSTXDGuLYgIIzIWucB8IuonLarNdPgeaexMh9l9qPaiWlhzAnW3Ztw9Vjhz7+Du13056ZJ3wKbQ7KR1UjJc74pWCwewkG3Leu/HncFtPJcUx/hGDMgubufIRYveSXEctdwVJ5HIlIqeAw5MarAzumNjnW5kArpyO8EbKL7i/LjNAQEDju1ENMS2+aXgxupJ4LSONyO/S/Tsuf3LiPySOFx9jOW5XyAOcPGwVZPmjjyxjGbjEcQQBoIHEkn1UOTfZjGCjwjlNTNjGVosLk/PejbZehZQCuYjtXBHI6NwLraG1rLvw6HJOKmjyNR9Uwwm8clZD4AGS1vWU7XMjtd9xpfTRdOp3QwbcjtnDo1HJqt+JUi2VEZJPad5AfdfPz4Z9ZB8dEPXMGoBc4+Dj9TuXFlVndhkym4pRuzH/8AfS68tpxkz3tPlVCVBRnMFXmXCL5sy2lyw9lgAS5p8zb57l6eGLSPBzyt8E3Cxwt23eoB+q7onBJr4JJdRzAgBAcQAoA0xV7hE8tF3W0AWGqclie3s2wJPItxC4RVSQ9WyRoDX3tzHiV5mlzZcKjHIuGd2oxY8tyh4J6rpxKxzHd1wsbL2WlJUedjm8clJdoaYVgcVOSYhlzAAjy4qkMUYPg31GryZ0lNklZanKIVsrmtJY3M7gNylJWCH2ewj2d0kszmmed13HgPhaPIW+S0yZdyS8IiMWS8Ncx17OGjsu/jyWKaNJQku0OFJQzbbKppXVGRkbjV3ADwSLH7rqxqVfg+m+mw1EcO6UvZ8GhULXCNgd3g1t/OwuuaXZ87lac3t6sZ7QV74Ii9jc1t+u7xWOWTjG0cmoyPHC0Rux2LyztIe3Ru91958lngySn2YaTPLIuSdra1kTc0jg1vNdmPHKbqK5OnNmhijum+CjbUOo5WmSJ4Eu+w95expFnxvbNcHzX1B6TKt+N+4t2zkdoIyWhri0XsLLzNU7yPk93QQ24U6pjurhzbybchxXHNHowlRGTs91oA+K25o+7lyyj8nTCXmQxfQAusBo0fU/fRc0sKZ1RztKxOCiAyEjRzQD8rj9FCwJMtLO3aJCCPL2Xag90nd/KfHxXRCFdHLOV8okqODLuuB8J1HouuCOXJKx4tTIEAFARj8YjyykHtR3zNO8LdYJNr8nHLWY1GT8o80+NMMUb3EAvtYcSTwUy08lJxXgQ1kHjjJvskwudnWiGxbCOskEjnkNaNwXmarR+pP1G+Ed+n1ThDYlyxrs3iguYyXG7jk42Hmsfp+qTbh+eDXW6dqpr9yyr2TzAQHEBn/Sfir4mBjXN1IIAvnYRqHArDLJo9j6VgjOVsouzGNysqGXfmBdftk5Q46FxtxWMG0z2NZpsbxulRutM4lrSSCSN43ei7EfISVOjONqcTbNU+ziFrHZwOudpqDw0XXCNRuz6bQ4JY8HqudqvtNIpmWY0XvZoF+dguV9nzU3cmwqIGvGVwBHIqGkykopqmeaelYwnK0NvvtxUKKXREYRj0hlj2ENqY8jiRY3BHPxXTp87wy3I5dbpFqIbWVPZnBAKh8c0WbLqHHcvT1eq3Y1KDPE0GhUczhkj15L80W3Lxb+T6ZJJUjqEjd1MBuGm8+JWUoWaKfyNo6Yga7zdx8+CzcPk1c7Z4bTXjaPyD5i1kUP8AQeT3fuOWU+YdobxqPHmrxxmUp0+B2AtaMzqkAgGOKOlDbw5S4a2dxWuLY3Ujn1DyKN4zLsYr3ySvcRkcdHBp0P7r6TT4Yxgl2fFarUzyZG3w/JzCa50crHAdYW6NaTpcqc+KMoNdEabUShkT7+EajhUsrm5pmtaTuAN7ea+ayqCdRdn2ulnllG8ioevaCLHcVi0mqZ0ptdEJimL0lAy8j2Rjl7x9Bqs8WCEPtRfJmlL7mZzjPTOS7JSQZuTnXv6AXXQoGDn8EpsDj2LVVQDPEG09jmJbl8rcUaRMW/JpyoXIrHcEZVNDHaAkF1hqQOF1SUFI6NPqZYXaILBNhY4HiQWzBztCLgsO4eipHFR15/qU8kdpcGNAFgLBbHmNtiFXh8cts7Gusbi4GhClSaNMebJD7WOQFBmdQEdj5qOpd7KGdd7ufcpRDMRqtvMWoqi1SNfgcLNP8pF1ptTM3Jo1LYvbmnxAWb2JgO1Gd/pzCo00WjTLaqlwQAgOWUUAspABAdQAgOIBnidD1zcudzBxy7ytcWTY7qzn1GD1Y7bozTFcJIfKYg50cfecefHzX0GDUpxW/tnx+p0bU5OHKXkMLwgukiEuZjJO64c+CZ9SlF7eWhpdG3OO/hPpml4ZRuiblMjngbi6118/lyKbtKj7DT4XijTdlA6Q+k1tKXQU1nzDRzvdZ+5VYxs1lIznZvZerxiUyve7JftSu3eTQfsrtpFEmza9mtiKSiaMkYc/i94BJ+e5ZOTZoopFgFTHuzN8rhRTJFgUJOoAQAgBAcKAS9qZe2dt/MJTFioKAh9qNm4a6ExytF/ddbtNPAgqUyGrPnmbAK2irckTJDLG4ZHMBs4bxu4LW00ZU0z6QwKeV8EbpmZJS0Z28ismaofqCQQAgBACAEAIAQHCgI7FRFHTyGSzIg0lx8OKvGclJMxnhg4ONdjLZrE6etgBhDnRsIaC5trlvEfJTKctzfyRDFDYo10ToWZuVip6P6CSV0z4Gl7jc+JU7mV2oT2s2op8JgADRmItHG3S/nyClJsNpGO1O0WJ4rIWxl9vgjuGjzK0pIztsSn2Jr2Oa18jGyO1DDM4OPkLJaIpitJtHieFSBsme3wSXLSPAqKTJto2nYnbGHEYszOzI3vsO8eI5hZtUaRlZZlBYEBWttdsIcOizP7Uju4wbyf2UpWVlKjFavaXE8VkLYs9r6Mj0aB4laUkZ22K/wB3GK2zaX32652b5WTchtYjTbQYphUgbIXgfDJctPkUpMW0a7s50i0tTTmWR4iczvtcd3lzCo4tGimirY90yRNJFLDnI994sP3KsoFXMqlR0t4g46GJg5ZD/wDJTtRXeyxbC9ImIVM7Y3xxvjv23gFuUcTckqHFFoyfk1WHGqd78jZoy/kHC6pRe0SCqSCkAgBACAEAIDL+nLFi2CKlYe1O+x8hYfdXgjOb8Fv2foxRYexo06uLMf5stz9VV8sslSKN0TY/VVtZUumlc6Nt8rfdF3Otp5WVpKkVi22apWVAjY57tA0En0VEaM+cWMlxvEzqcrnHX4IwStekY/cy6dIVJWYfFFHQMLKVoGZ0Yu8u/NbWyiNPsmSa6M+2r2qmxB0Rey0kQsCwHMTz3XVkqKuTZuOBYYa7DImV0d3uZrcdoaaHwKzbpmqVrkxstlwTEwATZrm6/HG4jf42Kv2jPpn0dSVAkY17dzgCPUXWRsdqZgxjnnc0En0QHzhL1uNYpa5yucQD8EYP/wBLXpGPbL1t8yowunhioI8kAAMsjR2iQeJ3681VclnwZ7tPtxUVkrJA90WRoaAx3LeTzJV1FFXJmvbGZ8Uw7LXw/lDnCxcANHa6grN8MuuVyYrtbs8aGqdA89kEFrubTx9FonaM2qZsexXRpSQsZM/8dzgCC7ui/IblnKRooouFVs9TPHap4nW3XaPRRZaimSbD1NVIW1EjIKUHsw0925h+Y2CtuK7SpdJmwcWHsjqaQvZZwDruJIOmUg+amMr4KyjXJqPR7jLquhhld38tneJA1VJKmXi7RZFBYEAIAQAgBAYttofasfpofdjLRb6n9AtF9plLmRpm2s3V0FQeUbh8xZUXZo+jPf7PsP4dQ/m5o+l1eZTGXvpElLcOqS3f1ZVI9lpdGcf2f4B1lQ/3g1oHkbFXmUxm0uaCLHULM1GUeDQNdmEMYdzyi6m2RSHygkxPp+gb1tO4d4tcD9lpAzme8E6XY6emih6iR72Nyk3bY/VNlkKdDfHOlmWogljZSuaHtLS7XQHjoUUUHOz30BQNM9Q494NAHkdUmIdm1zRB7S1wBaRYg7iszUgoNiaFj87aePNe+6/0Oim2RtRPsYALAWA3BQSYv/aBgbnpn6ZiHNPl2itIGWQ0To3lLsNpi7fk/wCYqkuzSPRZlBJxAUDpskAw5w4l7Lf8QVodlJ9DnodgLMMhv713fOyS7EOi7qpcEAIAQAgBAYnEf+07r/Hp8gtP8TL/ACNE6S3Ww2p/k+4VI9l5dFU6Ah/hZv8AzPsFaZWBoW0NB7RTSxfGwhVXZd9GD9F2M/7PxAxTdlr7xuv7rgdCflb1WklaM48M+iGuvqFkanUB5c4DU7hvQHzx0nYz/tDEGxQ9prCImW1uSQHEW8brWPCMZO2bTgWy1PDDG0wszNaMxI1Jtqs2zRJDvFsHjkgliDGjOwjRo5ImTRhPRvi/+zsRMc3Za4mJ9+BB0P0WklaMoumfRLXAgEag7isjY9IDhNkB889KuM+317Yoe01lo221u4nW3zWqVIxm7ZuuzlB7PTQxfAwD13n9Vm+zVdD+V9gTyBPyUEmYbE7a1VbicsRLeoZmsAORsDdXapFFK2Nun2u/Dp4Bve8n9LfVIETND2So+po6eP4Y2j6Kr7LromFBIIAQAgBACAxPpPo5KHE4a9jSWFzS4jgRvB8wfotIu1RlJU7LltXjcNZhM74XtdeMG1xcai4IVUqZZu0QfQA//DTD84/9oUzIgasqGhknSv0fulcaulbd/wDmMG8/mHirxl4M5R+Cu7JdKU9GBDUsMjG6C+kjfCxGqs4pkKddl2/vjobXyzX5ZR+6psLb0Uja3pQqK0GGmYY2O001kd4aDRWUEijm2WToo6PnQkVdU2z/APLYfd/MfFRKRaMTWlQ0BAZP0r9H7piaulbeS34jB735h4q8ZGco+Sr7JdJ9RRAQ1DDIxuna0e22ltRqrON9EKbXZeh0x0OW+Wa/LKP3VdjLb0Una3pUnqwYaZhiY7S41kd4WA0UqJVzfgnuino9dG4VdU2zv8th3j8x8UlLwTGPya6szQjNpqzqaSeQ+7G79FK7IfRl3QHRkuqZyN9m389SrTKQ+RttV/8A0sdigb2mQkZrbgG9pylcIh8yNsjZYADgAPkszU9IAQAgBACAEA2rqKOZhZKxr2HeHAEfVOiKsqeJ7FUtPS1RgiyudG7iTwJ3FWT5Ia4Kf/Z9nt7THyyn7fZWmVxmyrM0BAVzHtiaOr1lhbm+JvZP03qVJohxTK3/AHOUN73ltyzH91beyuxFlwHYqjo9YoW5vid2j9dyrbJUUWEKCx1ACA4gK/j2xdHV6ywtzfE3su+Y3qVJkOKZWf7nKG97yW5Zj+6tvZXYiyYDsRR0msULc3xO7R+u5VcmSopFjUFgQGf9NWJ9Vh5YD2pXBvpY3+ytBclJvgp+xGLVdNQ9RTUUrpJbkSnRnavY+gKtJKysbovHRxsWaIPnnIfVTavPw6k2HzVZMvFUXhVLAgBACAEAIAQAgEauLOx7fiaR8xZAYb0Ty+z4vPAdMxkb/wALnELSXRlHhm8LM1BACAEAIBOeYMaXONmtBJPIAXKAp7ulLDQSOv3G3dNlbayu9Ehh23dBMbMqGX5E2/VRtYUkyxRyBwuCCDxCgsekAIAQAgBAYj0wVRqsQp6NmuUtuPFxH2BWkeEZTdujZcNpRFFHGNzGtb8hZZvk0Q5QkEAIAQAgBACAEAIAQGCbXs9gx1kw0a97X+hsHLRcoyfDN4hfmaCNxAPzF1mantACAEAIBOeIPaWuF2uBBB3EHQoCtSdHuHO/3aP0A/ZTuZXaiu470PUkgJpy6F/DW7fkrKZDgvBO9Huy01BG9ktQ6XMRZvuttyUSdkpUW5VLAgBACAQralsUb5HGzWNLifABEDFujOldX4rPWvF2sJI8zo36ArST4Mo8uzcFmaggBACAEAIAQAgBACAEBlfTtgueCOpaNYjZ38riAPqrwM5otHRjjQqqCJ1+2wZHebQFWXDLRfBbFBYEAIAQAgBACAEAIAQAgBAZt02Y/wBTSinYfxJzYjjl4/NWiik2TXRfs/7HQsDh+JJ23+Z3BJu2TBUi3qpYEAIAQAgBACAEAIAQAgGWM4e2ogkheNHtLfmNERDMY6McRdh2Iy0U2jXuLRf4hfKfUfotJK0ZxdM3QLM1BACAYYljMFOLzSsZ/MQFKRFjam2oo5O7URH+sJTFokI62N3de0+RCgWK9YOY+aEjKvxunhBMs0bQObgpoi0ZptP0ly1D/Z8Ka57ybGQNv8v3VlGuyjlfRadgsBq4QZa2d0krx3NMrR8t6htFkn5LkqlhKqnbGxz3GzWgknwG9EGYpgELsaxd1Q8f4eAiw4WaeyPU3PqtHwjJe5m3tFlmanUAIAQAgBACAEAIAQAgBACAynpl2Wc4NroB+JHbPbeQDofTVXi/BnNeSz9G21ja+mbc/jRgNkHM273kVElRaLst6qWBAVPF+jyiqXmSVji87zmKspMq4pkHU9DlCdWulZ/WVO9kbER0XRZSEkR10gI3gP3f+pNzG1CkvR1TRj8TEJLD/wAS3/MlsUhxs7sLhM5cY5HVJYe1eQkA+RRyYUUX/DcIhp25YY2MHgFRuy1UPkJBAZR0s7SPlezDaXtSyEdZbgDw09FeK8mcn4LvsRs2ygpWRN72955uKrJ2WiqLAoLAgBACAEAIAQAgBACAEAIAQHiWMOBa4AgixB4oDD9psHnwOsFXSgmnce00agA72nw5FaL3Iya2uzWtmNooa6FssTh+ZvFp4gqjVGidkyoJBANsQpBLG+MktD2ltwbEXFtEDMpk6GXteTFWPaD55vUjetN5ns+Ban6F2ON56qR/go3jYXzZXZOmw9hbTssXWzOJJJt5qrdl1FInVBIICldIm2raGPq4u3UyaMYNSL8SFaMbKylRH9GOxboL1dV2qqXXXe0H7pJ/BEV8miqpcEAIAQAgBACAEAIAQAgBACAEAIBvXUbJmOjkaHMcLEFBRjuNbKVmDzGqw8ufCdXR6m3MEcR4rS0zJprou+x/SJTVoDXOEU3GNxtr4X3qrjRdSTLkCqljqAEAIAQHHOtvQFB2w6QmxH2eib19U7QBmoZ4mysolJSEth9g3Mk9srndbVO1AOoZf7o2FHyzQ1UudQAgBACAEAIAQAgBACAEAIAQAgBACA4RdAUfanoypasmSP8AAm352aXPiFZSKOCZXGRY3hujf8ZCN2uoH2VuGR7kSNF0stb2aulmhdxsC4foq7SdxNU/SZhzv88N8HAgptZO9Ck3SPhzf94YfK5TYxvRFVPSgx3ZpKaed3Czco+ZTaRuGb8LxbEtJ3ijgO9jNXkeKm0hTZbtl9kKahbaJgznvSHVzvMqrdllGiwKCQQAgBACAEAIAQAgBACAEAIAQAgBACAEAIAQHChDKPt73D5fZaozZgeN99WKHdn/AOIPMISfQ+xH8IeQVJF4lsWZodQAgBACAEAIAQAgBACAE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325563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75" y="3861048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3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Adequate prikkel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zintuigen reageren maar op 1 soort prikkel. </a:t>
            </a:r>
          </a:p>
          <a:p>
            <a:r>
              <a:rPr lang="nl-NL" dirty="0" smtClean="0"/>
              <a:t>Bv: gezichtszintuigen reageren op licht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3873476" cy="270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2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Samenwerking met zenuwen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zintuigen zetten een prikkel om in een impuls (elektrisch signaal)</a:t>
            </a:r>
          </a:p>
          <a:p>
            <a:r>
              <a:rPr lang="nl-NL" dirty="0" smtClean="0"/>
              <a:t>De zintuigen zijn verbonden met gevoelszenuwen. </a:t>
            </a:r>
          </a:p>
          <a:p>
            <a:r>
              <a:rPr lang="nl-NL" dirty="0" smtClean="0"/>
              <a:t>De gevoelszenuwen zijn lange zenuwbanen die de impuls naar de hersenen vervoert</a:t>
            </a:r>
          </a:p>
          <a:p>
            <a:r>
              <a:rPr lang="nl-NL" dirty="0" smtClean="0"/>
              <a:t>De hersenen verwerken de informatie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2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reactie op prikkels is gedrag</a:t>
            </a:r>
          </a:p>
          <a:p>
            <a:r>
              <a:rPr lang="nl-NL" dirty="0" smtClean="0"/>
              <a:t>Dus alles wat je doet</a:t>
            </a:r>
          </a:p>
          <a:p>
            <a:r>
              <a:rPr lang="nl-NL" dirty="0" smtClean="0"/>
              <a:t>Gedrag wordt aangestuurd door verschillende gebieden in je hersenen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048535" cy="23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6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Drempelwaarde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Zintuigen geven een prikkel pas door als de prikkel sterk genoeg is</a:t>
            </a:r>
          </a:p>
          <a:p>
            <a:r>
              <a:rPr lang="nl-NL" dirty="0" smtClean="0"/>
              <a:t>Als de prikkel door blijft gaan reageert je zintuig niet meer </a:t>
            </a:r>
            <a:r>
              <a:rPr lang="nl-NL" dirty="0" smtClean="0">
                <a:sym typeface="Wingdings" panose="05000000000000000000" pitchFamily="2" charset="2"/>
              </a:rPr>
              <a:t> er treedt gewenning op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66980"/>
            <a:ext cx="2607261" cy="252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1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Smaakzintuigen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 je tong zitten verschillende smaakzintuigen waarmee je smaken kunt waarnemen:</a:t>
            </a:r>
          </a:p>
          <a:p>
            <a:pPr lvl="1"/>
            <a:r>
              <a:rPr lang="nl-NL" dirty="0" smtClean="0"/>
              <a:t>Bitter</a:t>
            </a:r>
          </a:p>
          <a:p>
            <a:pPr lvl="1"/>
            <a:r>
              <a:rPr lang="nl-NL" dirty="0" smtClean="0"/>
              <a:t>Zuur</a:t>
            </a:r>
          </a:p>
          <a:p>
            <a:pPr lvl="1"/>
            <a:r>
              <a:rPr lang="nl-NL" dirty="0" smtClean="0"/>
              <a:t>Zoet</a:t>
            </a:r>
          </a:p>
          <a:p>
            <a:pPr lvl="1"/>
            <a:r>
              <a:rPr lang="nl-NL" dirty="0" smtClean="0"/>
              <a:t>zout</a:t>
            </a:r>
            <a:endParaRPr lang="nl-NL" dirty="0"/>
          </a:p>
          <a:p>
            <a:r>
              <a:rPr lang="nl-NL" dirty="0" smtClean="0"/>
              <a:t>De tong heeft kleine uitsteeksels waar zintuigcellen inzitten</a:t>
            </a:r>
          </a:p>
          <a:p>
            <a:r>
              <a:rPr lang="nl-NL" dirty="0" smtClean="0"/>
              <a:t>Gebieden met meer dezelfde zintuigcellen voor 1 smaak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012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224</Words>
  <Application>Microsoft Office PowerPoint</Application>
  <PresentationFormat>Diavoorstelling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Austin</vt:lpstr>
      <vt:lpstr>Hoofdstuk 4</vt:lpstr>
      <vt:lpstr>Wat gaan we doen vandaag?</vt:lpstr>
      <vt:lpstr>Zintuigen </vt:lpstr>
      <vt:lpstr>Prikkels</vt:lpstr>
      <vt:lpstr>Adequate prikkel</vt:lpstr>
      <vt:lpstr>Samenwerking met zenuwen</vt:lpstr>
      <vt:lpstr>Gedrag</vt:lpstr>
      <vt:lpstr>Drempelwaarde</vt:lpstr>
      <vt:lpstr>Smaakzintuigen</vt:lpstr>
      <vt:lpstr>Neus </vt:lpstr>
      <vt:lpstr>Zintuigen van de huid</vt:lpstr>
      <vt:lpstr>Huiswerk volgende week woensdag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</dc:title>
  <dc:creator>marloes kemna</dc:creator>
  <cp:lastModifiedBy>marloes kemna</cp:lastModifiedBy>
  <cp:revision>6</cp:revision>
  <dcterms:created xsi:type="dcterms:W3CDTF">2016-01-27T09:32:52Z</dcterms:created>
  <dcterms:modified xsi:type="dcterms:W3CDTF">2016-01-27T11:23:15Z</dcterms:modified>
</cp:coreProperties>
</file>